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3" d="100"/>
          <a:sy n="83" d="100"/>
        </p:scale>
        <p:origin x="3018" y="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134F7-D2C6-4C70-89B6-E26C5146E80E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41009A-3F9B-47B3-B613-ADA2BF6433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619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1009A-3F9B-47B3-B613-ADA2BF6433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129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09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17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84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758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9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5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1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7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006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01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47A7B-754A-4010-A06E-39D00FD1C084}" type="datetimeFigureOut">
              <a:rPr lang="en-US" smtClean="0"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02B6-0845-4110-A283-E425F34C3C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eft-Right Arrow 5"/>
          <p:cNvSpPr/>
          <p:nvPr/>
        </p:nvSpPr>
        <p:spPr>
          <a:xfrm>
            <a:off x="4820418" y="1433617"/>
            <a:ext cx="6858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-Right Arrow 6"/>
          <p:cNvSpPr/>
          <p:nvPr/>
        </p:nvSpPr>
        <p:spPr>
          <a:xfrm rot="20291914">
            <a:off x="4972818" y="1624117"/>
            <a:ext cx="685800" cy="762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17088" y="1151468"/>
            <a:ext cx="14924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1,3 </a:t>
            </a:r>
            <a:r>
              <a:rPr lang="en-US" sz="1200" dirty="0" err="1" smtClean="0"/>
              <a:t>diaxial</a:t>
            </a:r>
            <a:r>
              <a:rPr lang="en-US" sz="1200" dirty="0" smtClean="0"/>
              <a:t> repulsions</a:t>
            </a:r>
            <a:endParaRPr lang="en-US" sz="1200" dirty="0"/>
          </a:p>
        </p:txBody>
      </p:sp>
      <p:sp>
        <p:nvSpPr>
          <p:cNvPr id="9" name="Oval 8"/>
          <p:cNvSpPr/>
          <p:nvPr/>
        </p:nvSpPr>
        <p:spPr>
          <a:xfrm rot="19697729">
            <a:off x="1826277" y="3724437"/>
            <a:ext cx="1073959" cy="39849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12936" y="4255278"/>
            <a:ext cx="21262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CH</a:t>
            </a:r>
            <a:r>
              <a:rPr lang="en-US" sz="1200" b="1" baseline="-25000" dirty="0" smtClean="0">
                <a:solidFill>
                  <a:srgbClr val="FF0000"/>
                </a:solidFill>
              </a:rPr>
              <a:t>2 </a:t>
            </a:r>
            <a:r>
              <a:rPr lang="en-US" sz="1200" b="1" dirty="0" smtClean="0">
                <a:solidFill>
                  <a:srgbClr val="FF0000"/>
                </a:solidFill>
              </a:rPr>
              <a:t>and </a:t>
            </a:r>
            <a:r>
              <a:rPr lang="en-US" sz="1200" b="1" dirty="0" smtClean="0"/>
              <a:t>X</a:t>
            </a:r>
            <a:r>
              <a:rPr lang="en-US" sz="1200" b="1" dirty="0" smtClean="0">
                <a:solidFill>
                  <a:srgbClr val="FF0000"/>
                </a:solidFill>
              </a:rPr>
              <a:t> anti (</a:t>
            </a:r>
            <a:r>
              <a:rPr lang="en-US" sz="1200" b="1" dirty="0" err="1" smtClean="0">
                <a:solidFill>
                  <a:srgbClr val="FF0000"/>
                </a:solidFill>
              </a:rPr>
              <a:t>antiperiplanar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5918153"/>
              </p:ext>
            </p:extLst>
          </p:nvPr>
        </p:nvGraphicFramePr>
        <p:xfrm>
          <a:off x="1312936" y="5486400"/>
          <a:ext cx="4572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</a:t>
                      </a:r>
                      <a:r>
                        <a:rPr lang="en-US" baseline="-25000" dirty="0" err="1" smtClean="0"/>
                        <a:t>eq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Symbol" pitchFamily="18" charset="2"/>
                        </a:rPr>
                        <a:t>D</a:t>
                      </a:r>
                      <a:r>
                        <a:rPr lang="en-US" dirty="0" smtClean="0"/>
                        <a:t>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</a:t>
                      </a:r>
                      <a:r>
                        <a:rPr lang="en-US" dirty="0" err="1" smtClean="0"/>
                        <a:t>eq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i-</a:t>
                      </a:r>
                      <a:r>
                        <a:rPr lang="en-US" dirty="0" err="1" smtClean="0"/>
                        <a:t>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t-but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&gt;3000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&gt;99.9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5085875"/>
              </p:ext>
            </p:extLst>
          </p:nvPr>
        </p:nvGraphicFramePr>
        <p:xfrm>
          <a:off x="456486" y="694985"/>
          <a:ext cx="5453062" cy="3627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S ChemDraw Drawing" r:id="rId4" imgW="5452683" imgH="3626664" progId="ChemDraw.Document.6.0">
                  <p:embed/>
                </p:oleObj>
              </mc:Choice>
              <mc:Fallback>
                <p:oleObj name="CS ChemDraw Drawing" r:id="rId4" imgW="5452683" imgH="362666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6486" y="694985"/>
                        <a:ext cx="5453062" cy="3627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90800" y="4724400"/>
                <a:ext cx="1325939" cy="6701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𝐾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𝑒𝑞</m:t>
                          </m:r>
                        </m:sub>
                      </m:sSub>
                      <m:r>
                        <a:rPr lang="en-US" dirty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i="1" dirty="0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𝐸𝑞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𝐴𝑥</m:t>
                          </m:r>
                          <m:r>
                            <a:rPr lang="en-US" b="0" i="1" dirty="0" smtClean="0">
                              <a:latin typeface="Cambria Math"/>
                              <a:ea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4724400"/>
                <a:ext cx="1325939" cy="67018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3962400" y="4267200"/>
            <a:ext cx="12897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CH</a:t>
            </a:r>
            <a:r>
              <a:rPr lang="en-US" sz="1200" b="1" baseline="-25000" dirty="0" smtClean="0">
                <a:solidFill>
                  <a:srgbClr val="FF0000"/>
                </a:solidFill>
              </a:rPr>
              <a:t>2 </a:t>
            </a:r>
            <a:r>
              <a:rPr lang="en-US" sz="1200" b="1" dirty="0" smtClean="0">
                <a:solidFill>
                  <a:srgbClr val="FF0000"/>
                </a:solidFill>
              </a:rPr>
              <a:t>and </a:t>
            </a:r>
            <a:r>
              <a:rPr lang="en-US" sz="1200" b="1" dirty="0" smtClean="0"/>
              <a:t>X</a:t>
            </a:r>
            <a:r>
              <a:rPr lang="en-US" sz="1200" b="1" dirty="0" smtClean="0">
                <a:solidFill>
                  <a:srgbClr val="FF0000"/>
                </a:solidFill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</a:rPr>
              <a:t>gauche</a:t>
            </a:r>
            <a:endParaRPr lang="en-US" sz="1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173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/>
      <p:bldP spid="4" grpId="0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51</Words>
  <Application>Microsoft Office PowerPoint</Application>
  <PresentationFormat>On-screen Show (4:3)</PresentationFormat>
  <Paragraphs>37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 Math</vt:lpstr>
      <vt:lpstr>Symbol</vt:lpstr>
      <vt:lpstr>Office Theme</vt:lpstr>
      <vt:lpstr>CS ChemDraw Drawing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</dc:creator>
  <cp:lastModifiedBy>Jakubowski, Henry</cp:lastModifiedBy>
  <cp:revision>9</cp:revision>
  <dcterms:created xsi:type="dcterms:W3CDTF">2011-10-04T12:14:39Z</dcterms:created>
  <dcterms:modified xsi:type="dcterms:W3CDTF">2014-10-02T15:31:42Z</dcterms:modified>
</cp:coreProperties>
</file>